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6" autoAdjust="0"/>
    <p:restoredTop sz="94660"/>
  </p:normalViewPr>
  <p:slideViewPr>
    <p:cSldViewPr snapToGrid="0">
      <p:cViewPr varScale="1">
        <p:scale>
          <a:sx n="85" d="100"/>
          <a:sy n="85" d="100"/>
        </p:scale>
        <p:origin x="1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12D24-7C07-45DA-A01D-694D5A4F972E}" type="datetimeFigureOut">
              <a:rPr lang="en-US" smtClean="0"/>
              <a:t>2020-11-07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B311-53BC-4EB3-8891-FA5880AD0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504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12D24-7C07-45DA-A01D-694D5A4F972E}" type="datetimeFigureOut">
              <a:rPr lang="en-US" smtClean="0"/>
              <a:t>2020-11-07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C33AB311-53BC-4EB3-8891-FA5880AD0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445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12D24-7C07-45DA-A01D-694D5A4F972E}" type="datetimeFigureOut">
              <a:rPr lang="en-US" smtClean="0"/>
              <a:t>2020-11-07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B311-53BC-4EB3-8891-FA5880AD0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358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12D24-7C07-45DA-A01D-694D5A4F972E}" type="datetimeFigureOut">
              <a:rPr lang="en-US" smtClean="0"/>
              <a:t>2020-11-07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B311-53BC-4EB3-8891-FA5880AD0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755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12D24-7C07-45DA-A01D-694D5A4F972E}" type="datetimeFigureOut">
              <a:rPr lang="en-US" smtClean="0"/>
              <a:t>2020-11-07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B311-53BC-4EB3-8891-FA5880AD0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317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12D24-7C07-45DA-A01D-694D5A4F972E}" type="datetimeFigureOut">
              <a:rPr lang="en-US" smtClean="0"/>
              <a:t>2020-11-07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B311-53BC-4EB3-8891-FA5880AD0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989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12D24-7C07-45DA-A01D-694D5A4F972E}" type="datetimeFigureOut">
              <a:rPr lang="en-US" smtClean="0"/>
              <a:t>2020-11-07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B311-53BC-4EB3-8891-FA5880AD0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475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12D24-7C07-45DA-A01D-694D5A4F972E}" type="datetimeFigureOut">
              <a:rPr lang="en-US" smtClean="0"/>
              <a:t>2020-11-07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B311-53BC-4EB3-8891-FA5880AD0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598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12D24-7C07-45DA-A01D-694D5A4F972E}" type="datetimeFigureOut">
              <a:rPr lang="en-US" smtClean="0"/>
              <a:t>2020-11-07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B311-53BC-4EB3-8891-FA5880AD0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74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12D24-7C07-45DA-A01D-694D5A4F972E}" type="datetimeFigureOut">
              <a:rPr lang="en-US" smtClean="0"/>
              <a:t>2020-11-07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B311-53BC-4EB3-8891-FA5880AD0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700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12D24-7C07-45DA-A01D-694D5A4F972E}" type="datetimeFigureOut">
              <a:rPr lang="en-US" smtClean="0"/>
              <a:t>2020-11-07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B311-53BC-4EB3-8891-FA5880AD0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040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12D24-7C07-45DA-A01D-694D5A4F972E}" type="datetimeFigureOut">
              <a:rPr lang="en-US" smtClean="0"/>
              <a:t>2020-11-07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B311-53BC-4EB3-8891-FA5880AD0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508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12D24-7C07-45DA-A01D-694D5A4F972E}" type="datetimeFigureOut">
              <a:rPr lang="en-US" smtClean="0"/>
              <a:t>2020-11-07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B311-53BC-4EB3-8891-FA5880AD0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583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12D24-7C07-45DA-A01D-694D5A4F972E}" type="datetimeFigureOut">
              <a:rPr lang="en-US" smtClean="0"/>
              <a:t>2020-11-07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B311-53BC-4EB3-8891-FA5880AD0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536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12D24-7C07-45DA-A01D-694D5A4F972E}" type="datetimeFigureOut">
              <a:rPr lang="en-US" smtClean="0"/>
              <a:t>2020-11-07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B311-53BC-4EB3-8891-FA5880AD0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3028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12D24-7C07-45DA-A01D-694D5A4F972E}" type="datetimeFigureOut">
              <a:rPr lang="en-US" smtClean="0"/>
              <a:t>2020-11-07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B311-53BC-4EB3-8891-FA5880AD0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0968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12D24-7C07-45DA-A01D-694D5A4F972E}" type="datetimeFigureOut">
              <a:rPr lang="en-US" smtClean="0"/>
              <a:t>2020-11-07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B311-53BC-4EB3-8891-FA5880AD0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122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9C12D24-7C07-45DA-A01D-694D5A4F972E}" type="datetimeFigureOut">
              <a:rPr lang="en-US" smtClean="0"/>
              <a:t>2020-11-07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33AB311-53BC-4EB3-8891-FA5880AD0A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182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7833" y="-168144"/>
            <a:ext cx="11165305" cy="5919536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Bio 101</a:t>
            </a:r>
            <a:br>
              <a:rPr lang="en-US" dirty="0" smtClean="0"/>
            </a:br>
            <a:r>
              <a:rPr lang="en-US" dirty="0" smtClean="0"/>
              <a:t>Lab 08: Forest Challenge</a:t>
            </a:r>
            <a:br>
              <a:rPr lang="en-US" dirty="0" smtClean="0"/>
            </a:br>
            <a:r>
              <a:rPr lang="en-US" dirty="0" smtClean="0"/>
              <a:t>Name:</a:t>
            </a:r>
            <a:br>
              <a:rPr lang="en-US" dirty="0" smtClean="0"/>
            </a:br>
            <a:r>
              <a:rPr lang="en-US" dirty="0" smtClean="0"/>
              <a:t>Seek Username:</a:t>
            </a:r>
            <a:br>
              <a:rPr lang="en-US" dirty="0" smtClean="0"/>
            </a:br>
            <a:r>
              <a:rPr lang="en-US" dirty="0" smtClean="0"/>
              <a:t>NVCC Email: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593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Kingdom plantae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Kingdom plantae include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Green, brown and red algae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Liverworts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Mosses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Ferns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Seed plants without flowers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Seed plants with flowers</a:t>
            </a:r>
          </a:p>
        </p:txBody>
      </p:sp>
    </p:spTree>
    <p:extLst>
      <p:ext uri="{BB962C8B-B14F-4D97-AF65-F5344CB8AC3E}">
        <p14:creationId xmlns:p14="http://schemas.microsoft.com/office/powerpoint/2010/main" val="2825867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haroni" panose="02010803020104030203" pitchFamily="2" charset="-79"/>
                <a:cs typeface="Aharoni" panose="02010803020104030203" pitchFamily="2" charset="-79"/>
              </a:rPr>
              <a:t>Characteristic of kingdom Plantae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multicellular organism.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Contain photosynthetic pigment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Non-motile and live anchored to a substrate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Reproduction is primarily asexual or sexual</a:t>
            </a:r>
          </a:p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Life cycle consists of alternating haploid gametophyte and diploid sporophyte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672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Analyzing type of plants </a:t>
            </a:r>
            <a:b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A. Napier grass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Common Name:  Napier grass</a:t>
            </a:r>
          </a:p>
          <a:p>
            <a:pPr marL="0" indent="0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Genus-Species Name: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ennisetum purpureum</a:t>
            </a:r>
          </a:p>
          <a:p>
            <a:pPr marL="0" indent="0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Native or Introduced? Native</a:t>
            </a:r>
          </a:p>
          <a:p>
            <a:pPr marL="0" indent="0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color are the leaves? Green </a:t>
            </a:r>
          </a:p>
          <a:p>
            <a:pPr marL="0" indent="0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 these leaves have chlorophylls? Yes </a:t>
            </a:r>
          </a:p>
          <a:p>
            <a:pPr marL="0" indent="0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 these leaves have carotenoids? Yes </a:t>
            </a:r>
          </a:p>
          <a:p>
            <a:pPr marL="0" indent="0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 these leaves seem to have anthocyanin? yes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138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picture of the leaves of Napier glass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580" y="2667000"/>
            <a:ext cx="4682178" cy="3124200"/>
          </a:xfrm>
        </p:spPr>
      </p:pic>
    </p:spTree>
    <p:extLst>
      <p:ext uri="{BB962C8B-B14F-4D97-AF65-F5344CB8AC3E}">
        <p14:creationId xmlns:p14="http://schemas.microsoft.com/office/powerpoint/2010/main" val="1132665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B. Rose Flower</a:t>
            </a: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Common Name:  Rose flower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Genus-Species Name: Rosa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Native or Introduced? Native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color are the leaves? green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 these leaves have chlorophylls? Yes 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 these leaves have carotenoids? yes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 these leaves seem to have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anthocyanins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yes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297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Rose flower and leafs 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532" y="1825625"/>
            <a:ext cx="6180667" cy="4351338"/>
          </a:xfrm>
        </p:spPr>
      </p:pic>
    </p:spTree>
    <p:extLst>
      <p:ext uri="{BB962C8B-B14F-4D97-AF65-F5344CB8AC3E}">
        <p14:creationId xmlns:p14="http://schemas.microsoft.com/office/powerpoint/2010/main" val="3438953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C. Jacaranda Tree</a:t>
            </a:r>
            <a:endParaRPr lang="en-US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Common Name:   Blue Jacaranda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Genus-Species Name: Jacaranda mimosifolia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Native or Introduced?  Native 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color are the leaves?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Green 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 these leaves have chlorophylls? Yes 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 these leaves have carotenoids? Yes </a:t>
            </a:r>
          </a:p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 these leaves seem to have anthocyanin? Yes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773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Picture of the Jacaranda leafs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490" y="2667000"/>
            <a:ext cx="3946357" cy="3124200"/>
          </a:xfrm>
        </p:spPr>
      </p:pic>
    </p:spTree>
    <p:extLst>
      <p:ext uri="{BB962C8B-B14F-4D97-AF65-F5344CB8AC3E}">
        <p14:creationId xmlns:p14="http://schemas.microsoft.com/office/powerpoint/2010/main" val="22828466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40</TotalTime>
  <Words>249</Words>
  <Application>Microsoft Office PowerPoint</Application>
  <PresentationFormat>Widescreen</PresentationFormat>
  <Paragraphs>42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Aharoni</vt:lpstr>
      <vt:lpstr>Arial</vt:lpstr>
      <vt:lpstr>Corbel</vt:lpstr>
      <vt:lpstr>Times New Roman</vt:lpstr>
      <vt:lpstr>Wingdings</vt:lpstr>
      <vt:lpstr>Parallax</vt:lpstr>
      <vt:lpstr>Bio 101 Lab 08: Forest Challenge Name: Seek Username: NVCC Email: </vt:lpstr>
      <vt:lpstr>Kingdom plantae</vt:lpstr>
      <vt:lpstr>Characteristic of kingdom Plantae</vt:lpstr>
      <vt:lpstr>Analyzing type of plants                 A. Napier grass</vt:lpstr>
      <vt:lpstr> picture of the leaves of Napier glass</vt:lpstr>
      <vt:lpstr>      B. Rose Flower</vt:lpstr>
      <vt:lpstr> Rose flower and leafs </vt:lpstr>
      <vt:lpstr>C. Jacaranda Tree</vt:lpstr>
      <vt:lpstr> Picture of the Jacaranda leafs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 101 Lab 08: Forest Challenge Name: Seek Username: NVCC Email:</dc:title>
  <dc:creator>user</dc:creator>
  <cp:lastModifiedBy>user</cp:lastModifiedBy>
  <cp:revision>6</cp:revision>
  <dcterms:created xsi:type="dcterms:W3CDTF">2020-06-07T04:20:58Z</dcterms:created>
  <dcterms:modified xsi:type="dcterms:W3CDTF">2020-06-07T05:01:08Z</dcterms:modified>
</cp:coreProperties>
</file>